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Relationship Id="rId14" Type="http://schemas.openxmlformats.org/officeDocument/2006/relationships/image" Target="../media/image362.png"/><Relationship Id="rId15" Type="http://schemas.openxmlformats.org/officeDocument/2006/relationships/image" Target="../media/image363.png"/><Relationship Id="rId16" Type="http://schemas.openxmlformats.org/officeDocument/2006/relationships/image" Target="../media/image364.png"/><Relationship Id="rId17" Type="http://schemas.openxmlformats.org/officeDocument/2006/relationships/image" Target="../media/image365.png"/><Relationship Id="rId18" Type="http://schemas.openxmlformats.org/officeDocument/2006/relationships/image" Target="../media/image366.png"/><Relationship Id="rId19" Type="http://schemas.openxmlformats.org/officeDocument/2006/relationships/image" Target="../media/image367.png"/><Relationship Id="rId20" Type="http://schemas.openxmlformats.org/officeDocument/2006/relationships/image" Target="../media/image368.png"/><Relationship Id="rId21" Type="http://schemas.openxmlformats.org/officeDocument/2006/relationships/image" Target="../media/image369.png"/><Relationship Id="rId22" Type="http://schemas.openxmlformats.org/officeDocument/2006/relationships/image" Target="../media/image370.png"/><Relationship Id="rId23" Type="http://schemas.openxmlformats.org/officeDocument/2006/relationships/image" Target="../media/image371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0049" y="3164230"/>
            <a:ext cx="6626414" cy="17388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658" y="2721544"/>
            <a:ext cx="4885072" cy="6136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515" y="5850766"/>
            <a:ext cx="4882919" cy="6247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1664034" cy="6144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987" y="693823"/>
            <a:ext cx="1935893" cy="22424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26092" y="1964519"/>
            <a:ext cx="1020225" cy="15905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8115" y="2449001"/>
            <a:ext cx="4463853" cy="6237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72401" y="1964519"/>
            <a:ext cx="966815" cy="15905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24064" y="3638943"/>
            <a:ext cx="761905" cy="28571"/>
            <a:chOff x="8424064" y="3638943"/>
            <a:chExt cx="761905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424064" y="3638943"/>
              <a:ext cx="76190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56983" y="4021060"/>
            <a:ext cx="11284274" cy="1123775"/>
            <a:chOff x="3556983" y="4021060"/>
            <a:chExt cx="11284274" cy="11237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6983" y="4021060"/>
              <a:ext cx="11284274" cy="1123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3096" y="5142857"/>
            <a:ext cx="2127773" cy="2026451"/>
            <a:chOff x="2493096" y="5142857"/>
            <a:chExt cx="2127773" cy="20264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3096" y="5142857"/>
              <a:ext cx="2127773" cy="2026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00450" y="5144835"/>
            <a:ext cx="1936673" cy="1936673"/>
            <a:chOff x="5900450" y="5144835"/>
            <a:chExt cx="1936673" cy="19366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0450" y="5144835"/>
              <a:ext cx="1936673" cy="19366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35830" y="4558605"/>
            <a:ext cx="1108768" cy="28571"/>
            <a:chOff x="6335830" y="4558605"/>
            <a:chExt cx="1108768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340000">
              <a:off x="6335830" y="4558605"/>
              <a:ext cx="1108768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86399" y="4573957"/>
            <a:ext cx="1108952" cy="28571"/>
            <a:chOff x="10286399" y="4573957"/>
            <a:chExt cx="1108952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340000">
              <a:off x="10286399" y="4573957"/>
              <a:ext cx="1108952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78941" y="5142857"/>
            <a:ext cx="1797609" cy="1797609"/>
            <a:chOff x="9978941" y="5142857"/>
            <a:chExt cx="1797609" cy="17976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78941" y="5142857"/>
              <a:ext cx="1797609" cy="17976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10068" y="5231756"/>
            <a:ext cx="1662378" cy="1662378"/>
            <a:chOff x="14010068" y="5231756"/>
            <a:chExt cx="1662378" cy="16623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10068" y="5231756"/>
              <a:ext cx="1662378" cy="166237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52571" y="7128476"/>
            <a:ext cx="766858" cy="7634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66503" y="7685010"/>
            <a:ext cx="848130" cy="4546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41758" y="7089847"/>
            <a:ext cx="1806280" cy="7636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44411" y="7685011"/>
            <a:ext cx="2012415" cy="80663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65794" y="7088771"/>
            <a:ext cx="2006716" cy="8053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40858" y="7624068"/>
            <a:ext cx="2012415" cy="80663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52548" y="7023254"/>
            <a:ext cx="1047497" cy="74802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62622" y="7685014"/>
            <a:ext cx="1038282" cy="4546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934786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681" y="465600"/>
            <a:ext cx="2015258" cy="11298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554251" cy="23202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9715" y="3663296"/>
            <a:ext cx="2678730" cy="1507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8360" y="483781"/>
            <a:ext cx="14540197" cy="9679386"/>
            <a:chOff x="478360" y="483781"/>
            <a:chExt cx="14540197" cy="96793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360" y="483781"/>
              <a:ext cx="14540197" cy="9679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9037" y="640524"/>
            <a:ext cx="12469302" cy="985717"/>
            <a:chOff x="1299037" y="640524"/>
            <a:chExt cx="12469302" cy="9857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037" y="640524"/>
              <a:ext cx="12469302" cy="9857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2916" y="610481"/>
            <a:ext cx="733786" cy="733786"/>
            <a:chOff x="462916" y="610481"/>
            <a:chExt cx="733786" cy="7337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916" y="610481"/>
              <a:ext cx="733786" cy="7337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9981" y="659642"/>
            <a:ext cx="433363" cy="748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6257" y="2745556"/>
            <a:ext cx="13772507" cy="7169502"/>
            <a:chOff x="706257" y="2745556"/>
            <a:chExt cx="13772507" cy="71695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257" y="2745556"/>
              <a:ext cx="13772507" cy="71695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6257" y="1903661"/>
            <a:ext cx="733786" cy="733786"/>
            <a:chOff x="706257" y="1903661"/>
            <a:chExt cx="733786" cy="7337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6257" y="1903661"/>
              <a:ext cx="733786" cy="7337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1162" y="1905562"/>
            <a:ext cx="433849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97991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681" y="465600"/>
            <a:ext cx="2015258" cy="11298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175" y="1508262"/>
            <a:ext cx="2557118" cy="17943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9715" y="3438429"/>
            <a:ext cx="2756187" cy="9899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477776"/>
            <a:ext cx="15101658" cy="8992924"/>
            <a:chOff x="193061" y="477776"/>
            <a:chExt cx="15101658" cy="89929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477776"/>
              <a:ext cx="15101658" cy="8992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6785" y="483781"/>
            <a:ext cx="775550" cy="775550"/>
            <a:chOff x="796785" y="483781"/>
            <a:chExt cx="775550" cy="7755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785" y="483781"/>
              <a:ext cx="775550" cy="77555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3521" y="516784"/>
            <a:ext cx="433363" cy="7480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6891" y="483781"/>
            <a:ext cx="13454566" cy="855350"/>
            <a:chOff x="1556891" y="483781"/>
            <a:chExt cx="13454566" cy="8553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6891" y="483781"/>
              <a:ext cx="13454566" cy="855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3833" y="2370224"/>
            <a:ext cx="14900886" cy="6782157"/>
            <a:chOff x="393833" y="2370224"/>
            <a:chExt cx="14900886" cy="67821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3833" y="2370224"/>
              <a:ext cx="14900886" cy="67821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248" y="1560332"/>
            <a:ext cx="775550" cy="775550"/>
            <a:chOff x="304248" y="1560332"/>
            <a:chExt cx="775550" cy="7755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248" y="1560332"/>
              <a:ext cx="775550" cy="77555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8925" y="1566781"/>
            <a:ext cx="433849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989082" cy="614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33681" y="465600"/>
            <a:ext cx="2015258" cy="11298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9175" y="1508262"/>
            <a:ext cx="2557118" cy="179432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715" y="3438429"/>
            <a:ext cx="2726978" cy="9899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813393"/>
            <a:ext cx="15025934" cy="8885448"/>
            <a:chOff x="193061" y="813393"/>
            <a:chExt cx="15025934" cy="88854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061" y="813393"/>
              <a:ext cx="15025934" cy="88854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1892" y="854438"/>
            <a:ext cx="12463320" cy="1122972"/>
            <a:chOff x="1891892" y="854438"/>
            <a:chExt cx="12463320" cy="11229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1892" y="854438"/>
              <a:ext cx="12463320" cy="1122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0464" y="838994"/>
            <a:ext cx="721428" cy="721428"/>
            <a:chOff x="1170464" y="838994"/>
            <a:chExt cx="721428" cy="7214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0464" y="838994"/>
              <a:ext cx="721428" cy="72142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5288" y="873478"/>
            <a:ext cx="433363" cy="7480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3061" y="2671815"/>
            <a:ext cx="721428" cy="684685"/>
            <a:chOff x="193061" y="2671815"/>
            <a:chExt cx="721428" cy="6846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061" y="2671815"/>
              <a:ext cx="721428" cy="68468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7370" y="2644110"/>
            <a:ext cx="433849" cy="8053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3061" y="3356500"/>
            <a:ext cx="15025934" cy="6342342"/>
            <a:chOff x="193061" y="3356500"/>
            <a:chExt cx="15025934" cy="63423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3061" y="3356500"/>
              <a:ext cx="15025934" cy="63423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991253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681" y="465600"/>
            <a:ext cx="2015258" cy="11298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175" y="1508262"/>
            <a:ext cx="2557118" cy="17943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9715" y="3438429"/>
            <a:ext cx="2735530" cy="731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667959"/>
            <a:ext cx="14930234" cy="9077215"/>
            <a:chOff x="193061" y="667959"/>
            <a:chExt cx="14930234" cy="90772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667959"/>
              <a:ext cx="14930234" cy="9077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5020" y="483781"/>
            <a:ext cx="721428" cy="721428"/>
            <a:chOff x="1155020" y="483781"/>
            <a:chExt cx="721428" cy="7214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020" y="483781"/>
              <a:ext cx="721428" cy="72142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4953" y="514468"/>
            <a:ext cx="433363" cy="7480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22780" y="483781"/>
            <a:ext cx="12463320" cy="1122972"/>
            <a:chOff x="1922780" y="483781"/>
            <a:chExt cx="12463320" cy="11229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2780" y="483781"/>
              <a:ext cx="12463320" cy="1122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0657" y="2768268"/>
            <a:ext cx="721428" cy="721428"/>
            <a:chOff x="2220657" y="2768268"/>
            <a:chExt cx="721428" cy="7214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0657" y="2768268"/>
              <a:ext cx="721428" cy="72142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3676" y="2771457"/>
            <a:ext cx="433849" cy="805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11197" y="2107675"/>
            <a:ext cx="8416988" cy="2485706"/>
            <a:chOff x="2911197" y="2107675"/>
            <a:chExt cx="8416988" cy="24857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1197" y="2107675"/>
              <a:ext cx="8416988" cy="2485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521653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15788" y="465600"/>
            <a:ext cx="2587363" cy="10765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578318" cy="7425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9715" y="2233801"/>
            <a:ext cx="2639311" cy="731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727" y="0"/>
            <a:ext cx="8426512" cy="9971817"/>
            <a:chOff x="4555727" y="0"/>
            <a:chExt cx="8426512" cy="99718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5727" y="0"/>
              <a:ext cx="8426512" cy="9971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59331" y="838994"/>
            <a:ext cx="736783" cy="736783"/>
            <a:chOff x="7359331" y="838994"/>
            <a:chExt cx="736783" cy="7367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9331" y="838994"/>
              <a:ext cx="736783" cy="7367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38370" y="876668"/>
            <a:ext cx="433363" cy="7480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7430" y="7173583"/>
            <a:ext cx="655373" cy="8053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32355" y="7168403"/>
            <a:ext cx="715058" cy="715058"/>
            <a:chOff x="7132355" y="7168403"/>
            <a:chExt cx="715058" cy="7150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2355" y="7168403"/>
              <a:ext cx="715058" cy="7150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521653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15788" y="465600"/>
            <a:ext cx="2587363" cy="10765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557118" cy="2057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7991" y="0"/>
            <a:ext cx="6624200" cy="10233540"/>
            <a:chOff x="5337991" y="0"/>
            <a:chExt cx="6624200" cy="10233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7991" y="0"/>
              <a:ext cx="6624200" cy="10233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521653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2962" y="491343"/>
            <a:ext cx="2613039" cy="1035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048" y="1511172"/>
            <a:ext cx="2565092" cy="949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87153" y="52174"/>
            <a:ext cx="6379990" cy="10292000"/>
            <a:chOff x="5987153" y="52174"/>
            <a:chExt cx="6379990" cy="10292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7153" y="52174"/>
              <a:ext cx="6379990" cy="10292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64093" y="613887"/>
            <a:ext cx="757862" cy="757862"/>
            <a:chOff x="7864093" y="613887"/>
            <a:chExt cx="757862" cy="7578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4093" y="613887"/>
              <a:ext cx="757862" cy="7578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63195" y="659642"/>
            <a:ext cx="433363" cy="7480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4158" y="5343629"/>
            <a:ext cx="757862" cy="757862"/>
            <a:chOff x="7624158" y="5343629"/>
            <a:chExt cx="757862" cy="7578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4158" y="5343629"/>
              <a:ext cx="757862" cy="7578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36388" y="5348810"/>
            <a:ext cx="433849" cy="8053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41048" y="2549972"/>
            <a:ext cx="2515225" cy="7009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319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22962" y="491343"/>
            <a:ext cx="2613039" cy="1035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048" y="1511172"/>
            <a:ext cx="2544464" cy="7009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02858" y="2318315"/>
            <a:ext cx="2544464" cy="7009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946486"/>
            <a:ext cx="15098316" cy="8839100"/>
            <a:chOff x="193061" y="946486"/>
            <a:chExt cx="15098316" cy="8839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946486"/>
              <a:ext cx="15098316" cy="8839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40927" y="1112766"/>
            <a:ext cx="2635006" cy="901587"/>
            <a:chOff x="12640927" y="1112766"/>
            <a:chExt cx="2635006" cy="9015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0927" y="1112766"/>
              <a:ext cx="2635006" cy="9015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2451" y="1051285"/>
            <a:ext cx="808476" cy="808476"/>
            <a:chOff x="11832451" y="1051285"/>
            <a:chExt cx="808476" cy="808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2451" y="1051285"/>
              <a:ext cx="808476" cy="808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6126" y="1124663"/>
            <a:ext cx="433363" cy="748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18919" y="2595970"/>
            <a:ext cx="608947" cy="608947"/>
            <a:chOff x="12918919" y="2595970"/>
            <a:chExt cx="608947" cy="6089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18919" y="2595970"/>
              <a:ext cx="608947" cy="6089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71914" y="2553857"/>
            <a:ext cx="433849" cy="805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05951" y="7911743"/>
            <a:ext cx="608947" cy="608947"/>
            <a:chOff x="2405951" y="7911743"/>
            <a:chExt cx="608947" cy="6089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5951" y="7911743"/>
              <a:ext cx="608947" cy="60894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49390" y="7864704"/>
            <a:ext cx="433849" cy="80534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502858" y="3217534"/>
            <a:ext cx="2513540" cy="9491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39684" y="4273184"/>
            <a:ext cx="2637930" cy="7310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319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723" y="465600"/>
            <a:ext cx="2018878" cy="10479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577899" cy="17943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9715" y="3438429"/>
            <a:ext cx="2756187" cy="1453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1039150"/>
            <a:ext cx="14957166" cy="8690580"/>
            <a:chOff x="193061" y="1039150"/>
            <a:chExt cx="14957166" cy="86905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1039150"/>
              <a:ext cx="14957166" cy="8690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23187" y="2902185"/>
            <a:ext cx="12527039" cy="2636695"/>
            <a:chOff x="2623187" y="2902185"/>
            <a:chExt cx="12527039" cy="26366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3187" y="2902185"/>
              <a:ext cx="12527039" cy="26366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3187" y="5538880"/>
            <a:ext cx="826856" cy="826856"/>
            <a:chOff x="2623187" y="5538880"/>
            <a:chExt cx="826856" cy="8268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3187" y="5538880"/>
              <a:ext cx="826856" cy="8268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66053" y="5606004"/>
            <a:ext cx="433363" cy="748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613" y="977374"/>
            <a:ext cx="826856" cy="826856"/>
            <a:chOff x="316613" y="977374"/>
            <a:chExt cx="826856" cy="8268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613" y="977374"/>
              <a:ext cx="826856" cy="82685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7240" y="1035504"/>
            <a:ext cx="433849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499" y="114569"/>
            <a:ext cx="3243663" cy="614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5212" y="622777"/>
            <a:ext cx="17289590" cy="35714"/>
            <a:chOff x="355212" y="622777"/>
            <a:chExt cx="17289590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212" y="622777"/>
              <a:ext cx="17289590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8062" y="5439897"/>
            <a:ext cx="17289590" cy="4427135"/>
            <a:chOff x="498062" y="5439897"/>
            <a:chExt cx="17289590" cy="442713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98062" y="5439897"/>
              <a:ext cx="11227583" cy="1340936"/>
              <a:chOff x="498062" y="5439897"/>
              <a:chExt cx="11227583" cy="134093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062" y="5439897"/>
                <a:ext cx="11227583" cy="134093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842" y="5344757"/>
              <a:ext cx="2151212" cy="18121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861436" y="5439897"/>
              <a:ext cx="5926217" cy="4424453"/>
              <a:chOff x="11861436" y="5439897"/>
              <a:chExt cx="5926217" cy="442445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61436" y="5439897"/>
                <a:ext cx="5926217" cy="442445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6415" y="5735539"/>
              <a:ext cx="7128576" cy="79017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4511" y="5885930"/>
              <a:ext cx="3954490" cy="218510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856083" y="7579066"/>
              <a:ext cx="3936922" cy="1436590"/>
              <a:chOff x="12856083" y="7579066"/>
              <a:chExt cx="3936922" cy="14365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56083" y="7579066"/>
                <a:ext cx="3936922" cy="143659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20310" y="7784053"/>
              <a:ext cx="3745874" cy="102609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98062" y="6982997"/>
              <a:ext cx="11227583" cy="1340936"/>
              <a:chOff x="498062" y="6982997"/>
              <a:chExt cx="11227583" cy="134093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98062" y="6982997"/>
                <a:ext cx="11227583" cy="134093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79444" y="7278634"/>
              <a:ext cx="5567814" cy="79017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498062" y="8526096"/>
              <a:ext cx="11227583" cy="1340936"/>
              <a:chOff x="498062" y="8526096"/>
              <a:chExt cx="11227583" cy="134093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8062" y="8526096"/>
                <a:ext cx="11227583" cy="134093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5421" y="8830735"/>
              <a:ext cx="7965984" cy="69731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1842" y="6887856"/>
              <a:ext cx="2151212" cy="181218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1842" y="8430956"/>
              <a:ext cx="2151212" cy="181218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263145" y="7190965"/>
              <a:ext cx="925000" cy="925000"/>
              <a:chOff x="11263145" y="7190965"/>
              <a:chExt cx="925000" cy="92500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1263145" y="7190965"/>
                <a:ext cx="925000" cy="925000"/>
                <a:chOff x="11263145" y="7190965"/>
                <a:chExt cx="925000" cy="925000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263145" y="7190965"/>
                  <a:ext cx="925000" cy="925000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608167" y="7445111"/>
                <a:ext cx="269534" cy="416706"/>
                <a:chOff x="11608167" y="7445111"/>
                <a:chExt cx="269534" cy="41670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1608167" y="7445111"/>
                  <a:ext cx="269534" cy="41670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498062" y="3275578"/>
            <a:ext cx="2424035" cy="2145271"/>
            <a:chOff x="498062" y="3275578"/>
            <a:chExt cx="2424035" cy="21452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8062" y="3275578"/>
              <a:ext cx="2424035" cy="214527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5893" y="4030481"/>
            <a:ext cx="1511592" cy="62524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586108" y="658492"/>
            <a:ext cx="5597428" cy="4731470"/>
            <a:chOff x="4586108" y="658492"/>
            <a:chExt cx="5597428" cy="473147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86108" y="658492"/>
              <a:ext cx="5597428" cy="4731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319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723" y="465600"/>
            <a:ext cx="2018878" cy="10479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456499" cy="7425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01429" y="2245087"/>
            <a:ext cx="2685149" cy="1248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745714"/>
            <a:ext cx="15021096" cy="9030348"/>
            <a:chOff x="193061" y="745714"/>
            <a:chExt cx="15021096" cy="9030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745714"/>
              <a:ext cx="15021096" cy="9030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602" y="1560333"/>
            <a:ext cx="14712216" cy="5488364"/>
            <a:chOff x="316602" y="1560333"/>
            <a:chExt cx="14712216" cy="54883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602" y="1560333"/>
              <a:ext cx="14712216" cy="5488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07722" y="746240"/>
            <a:ext cx="814093" cy="814093"/>
            <a:chOff x="4007722" y="746240"/>
            <a:chExt cx="814093" cy="814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07722" y="746240"/>
              <a:ext cx="814093" cy="8140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44464" y="814276"/>
            <a:ext cx="433363" cy="748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602" y="7907336"/>
            <a:ext cx="15021107" cy="2044081"/>
            <a:chOff x="316602" y="7907336"/>
            <a:chExt cx="15021107" cy="20440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602" y="7907336"/>
              <a:ext cx="15021107" cy="20440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299" y="7048697"/>
            <a:ext cx="814093" cy="814093"/>
            <a:chOff x="1286299" y="7048697"/>
            <a:chExt cx="814093" cy="8140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6299" y="7048697"/>
              <a:ext cx="814093" cy="8140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4143" y="7094704"/>
            <a:ext cx="433849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629282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72064" y="483781"/>
            <a:ext cx="2473882" cy="987185"/>
            <a:chOff x="15472064" y="483781"/>
            <a:chExt cx="2473882" cy="987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2064" y="483781"/>
              <a:ext cx="2473882" cy="98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33723" y="465600"/>
            <a:ext cx="2018878" cy="10633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39206" y="1508263"/>
            <a:ext cx="2376613" cy="4796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01429" y="2321277"/>
            <a:ext cx="2746921" cy="731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061" y="586084"/>
            <a:ext cx="14939400" cy="9471689"/>
            <a:chOff x="193061" y="586084"/>
            <a:chExt cx="14939400" cy="9471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586084"/>
              <a:ext cx="14939400" cy="9471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25869" y="977374"/>
            <a:ext cx="4571429" cy="856418"/>
            <a:chOff x="10725869" y="977374"/>
            <a:chExt cx="4571429" cy="8564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5869" y="977374"/>
              <a:ext cx="4571429" cy="856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25869" y="314006"/>
            <a:ext cx="663368" cy="663368"/>
            <a:chOff x="10725869" y="314006"/>
            <a:chExt cx="663368" cy="6633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5869" y="314006"/>
              <a:ext cx="663368" cy="6633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96772" y="306447"/>
            <a:ext cx="433363" cy="7480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40202" y="1976834"/>
            <a:ext cx="2657095" cy="586873"/>
            <a:chOff x="12640202" y="1976834"/>
            <a:chExt cx="2657095" cy="5868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40202" y="1976834"/>
              <a:ext cx="2657095" cy="5868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76834" y="1972665"/>
            <a:ext cx="663368" cy="663368"/>
            <a:chOff x="11976834" y="1972665"/>
            <a:chExt cx="663368" cy="6633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6834" y="1972665"/>
              <a:ext cx="663368" cy="6633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6962" y="1954362"/>
            <a:ext cx="433849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956739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173" y="536695"/>
            <a:ext cx="17868715" cy="9548909"/>
            <a:chOff x="162173" y="536695"/>
            <a:chExt cx="17868715" cy="95489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73" y="536695"/>
              <a:ext cx="17868715" cy="9548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00355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68337"/>
            <a:ext cx="17831907" cy="9583685"/>
            <a:chOff x="193061" y="468337"/>
            <a:chExt cx="17831907" cy="95836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68337"/>
              <a:ext cx="17831907" cy="95836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5514415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955459" cy="9801933"/>
            <a:chOff x="193061" y="483781"/>
            <a:chExt cx="17955459" cy="98019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955459" cy="98019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251625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4150" y="483781"/>
            <a:ext cx="17825349" cy="9801933"/>
            <a:chOff x="244150" y="483781"/>
            <a:chExt cx="17825349" cy="98019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150" y="483781"/>
              <a:ext cx="17825349" cy="98019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87034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770131" cy="9456245"/>
            <a:chOff x="193061" y="483781"/>
            <a:chExt cx="17770131" cy="94562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770131" cy="9456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87034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816463" cy="9579797"/>
            <a:chOff x="193061" y="483781"/>
            <a:chExt cx="17816463" cy="95797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816463" cy="9579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560986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688740"/>
            <a:ext cx="17814661" cy="9303538"/>
            <a:chOff x="193061" y="688740"/>
            <a:chExt cx="17814661" cy="93035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688740"/>
              <a:ext cx="17814661" cy="9303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312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909127" cy="9332692"/>
            <a:chOff x="193061" y="483781"/>
            <a:chExt cx="17909127" cy="93326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909127" cy="93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606815" cy="10285714"/>
            <a:chOff x="0" y="0"/>
            <a:chExt cx="360681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0681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7459" y="1636555"/>
            <a:ext cx="3002381" cy="10154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1668" y="5326306"/>
            <a:ext cx="1969757" cy="6172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7860" y="3995944"/>
            <a:ext cx="1209844" cy="14628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7876" y="4728742"/>
            <a:ext cx="283847" cy="47619"/>
            <a:chOff x="4347876" y="4728742"/>
            <a:chExt cx="283847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0">
              <a:off x="4347876" y="4728742"/>
              <a:ext cx="283847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0792" y="1420049"/>
            <a:ext cx="3118224" cy="4995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44392" y="5326306"/>
            <a:ext cx="1980490" cy="5706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60588" y="3995947"/>
            <a:ext cx="1447101" cy="14628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90617" y="4728742"/>
            <a:ext cx="283847" cy="47619"/>
            <a:chOff x="7690617" y="4728742"/>
            <a:chExt cx="283847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000000">
              <a:off x="7690617" y="4728742"/>
              <a:ext cx="283847" cy="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7144" y="5326306"/>
            <a:ext cx="2079538" cy="6172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03324" y="3995947"/>
            <a:ext cx="1448015" cy="14628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33358" y="4728742"/>
            <a:ext cx="283847" cy="47619"/>
            <a:chOff x="11033358" y="4728742"/>
            <a:chExt cx="283847" cy="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000000">
              <a:off x="11033358" y="4728742"/>
              <a:ext cx="283847" cy="476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29906" y="5326306"/>
            <a:ext cx="2089061" cy="6172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6099" y="3995947"/>
            <a:ext cx="1447101" cy="14628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76099" y="4728742"/>
            <a:ext cx="283847" cy="47619"/>
            <a:chOff x="14376099" y="4728742"/>
            <a:chExt cx="283847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5000000">
              <a:off x="14376099" y="4728742"/>
              <a:ext cx="283847" cy="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809301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839" y="483781"/>
            <a:ext cx="17906036" cy="9131920"/>
            <a:chOff x="189839" y="483781"/>
            <a:chExt cx="17906036" cy="91319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839" y="483781"/>
              <a:ext cx="17906036" cy="9131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312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878239" cy="9610685"/>
            <a:chOff x="193061" y="483781"/>
            <a:chExt cx="17878239" cy="96106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878239" cy="96106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312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940015" cy="9533465"/>
            <a:chOff x="193061" y="483781"/>
            <a:chExt cx="17940015" cy="95334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940015" cy="9533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506939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17847351" cy="9564353"/>
            <a:chOff x="193061" y="483781"/>
            <a:chExt cx="17847351" cy="95643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17847351" cy="9564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1965672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0372" y="483781"/>
            <a:ext cx="17472306" cy="5316278"/>
            <a:chOff x="360372" y="483781"/>
            <a:chExt cx="17472306" cy="53162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72" y="483781"/>
              <a:ext cx="17472306" cy="53162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0372" y="5305851"/>
            <a:ext cx="7702952" cy="4485655"/>
            <a:chOff x="360372" y="5305851"/>
            <a:chExt cx="7702952" cy="44856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372" y="5305851"/>
              <a:ext cx="7702952" cy="4485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2548" y="5493543"/>
            <a:ext cx="9570130" cy="4297963"/>
            <a:chOff x="8262548" y="5493543"/>
            <a:chExt cx="9570130" cy="42979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2548" y="5493543"/>
              <a:ext cx="9570130" cy="42979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1965672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0138" y="483781"/>
            <a:ext cx="17603144" cy="9578923"/>
            <a:chOff x="250138" y="483781"/>
            <a:chExt cx="17603144" cy="95789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138" y="483781"/>
              <a:ext cx="17603144" cy="9578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1432367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2824" y="483781"/>
            <a:ext cx="16803083" cy="9337590"/>
            <a:chOff x="532824" y="483781"/>
            <a:chExt cx="16803083" cy="93375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824" y="483781"/>
              <a:ext cx="16803083" cy="93375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010558" cy="614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9713" y="612219"/>
            <a:ext cx="11300211" cy="805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1950" y="1434578"/>
            <a:ext cx="5980806" cy="3911749"/>
            <a:chOff x="1581950" y="1434578"/>
            <a:chExt cx="5980806" cy="39117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950" y="1434578"/>
              <a:ext cx="5980806" cy="3911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1950" y="5346327"/>
            <a:ext cx="5980806" cy="4903930"/>
            <a:chOff x="1581950" y="5346327"/>
            <a:chExt cx="5980806" cy="49039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1950" y="5346327"/>
              <a:ext cx="5980806" cy="4903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30888" y="1434578"/>
            <a:ext cx="10038653" cy="8612209"/>
            <a:chOff x="8030888" y="1434578"/>
            <a:chExt cx="10038653" cy="86122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0888" y="1434578"/>
              <a:ext cx="10038653" cy="8612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542167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98656" y="2033722"/>
            <a:ext cx="10087058" cy="6712479"/>
            <a:chOff x="8198656" y="2033722"/>
            <a:chExt cx="10087058" cy="67124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8656" y="2033722"/>
              <a:ext cx="10087058" cy="6712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2777" y="2428240"/>
            <a:ext cx="6969890" cy="4843483"/>
            <a:chOff x="522777" y="2428240"/>
            <a:chExt cx="6969890" cy="48434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777" y="2428240"/>
              <a:ext cx="6969890" cy="48434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9817" y="793265"/>
            <a:ext cx="10874858" cy="67414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7571367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7269" y="2091969"/>
            <a:ext cx="7082872" cy="6101777"/>
            <a:chOff x="687269" y="2091969"/>
            <a:chExt cx="7082872" cy="61017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269" y="2091969"/>
              <a:ext cx="7082872" cy="6101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2625" y="863474"/>
            <a:ext cx="7558044" cy="4796736"/>
            <a:chOff x="9482625" y="863474"/>
            <a:chExt cx="7558044" cy="47967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2625" y="863474"/>
              <a:ext cx="7558044" cy="4796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2625" y="6349236"/>
            <a:ext cx="7933240" cy="2616100"/>
            <a:chOff x="9482625" y="6349236"/>
            <a:chExt cx="7933240" cy="2616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2625" y="6349236"/>
              <a:ext cx="7933240" cy="26161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0259" y="567816"/>
            <a:ext cx="6431087" cy="8053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8990" y="3367276"/>
            <a:ext cx="2947035" cy="2947035"/>
            <a:chOff x="4308990" y="3367276"/>
            <a:chExt cx="2947035" cy="29470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8990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2032" y="3530318"/>
            <a:ext cx="2620951" cy="2620951"/>
            <a:chOff x="4472032" y="3530318"/>
            <a:chExt cx="2620951" cy="26209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2032" y="353031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48371" y="3304762"/>
            <a:ext cx="2947035" cy="2947035"/>
            <a:chOff x="11148371" y="3304762"/>
            <a:chExt cx="2947035" cy="29470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8371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02726" y="1133326"/>
            <a:ext cx="5200020" cy="11205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68050" y="3821149"/>
            <a:ext cx="1028915" cy="1914261"/>
            <a:chOff x="5268050" y="3821149"/>
            <a:chExt cx="1028915" cy="19142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8050" y="3821149"/>
              <a:ext cx="1028915" cy="1914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5492" y="3472038"/>
            <a:ext cx="2620951" cy="2620951"/>
            <a:chOff x="11305492" y="3472038"/>
            <a:chExt cx="2620951" cy="26209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5492" y="347203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03487" y="3743231"/>
            <a:ext cx="1836802" cy="2226013"/>
            <a:chOff x="11703487" y="3743231"/>
            <a:chExt cx="1836802" cy="22260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03487" y="3743231"/>
              <a:ext cx="1836802" cy="2226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319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83781"/>
            <a:ext cx="3283665" cy="2519249"/>
            <a:chOff x="193061" y="483781"/>
            <a:chExt cx="3283665" cy="25192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83781"/>
              <a:ext cx="3283665" cy="25192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061" y="3003030"/>
            <a:ext cx="3283665" cy="2512202"/>
            <a:chOff x="193061" y="3003030"/>
            <a:chExt cx="3283665" cy="25122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061" y="3003030"/>
              <a:ext cx="3283665" cy="2512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061" y="6750792"/>
            <a:ext cx="3283665" cy="1404951"/>
            <a:chOff x="193061" y="6750792"/>
            <a:chExt cx="3283665" cy="14049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061" y="6750792"/>
              <a:ext cx="3283665" cy="1404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76726" y="483781"/>
            <a:ext cx="5666131" cy="2284194"/>
            <a:chOff x="3476726" y="483781"/>
            <a:chExt cx="5666131" cy="22841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6726" y="483781"/>
              <a:ext cx="5666131" cy="2284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31558" y="2783419"/>
            <a:ext cx="5311299" cy="6171429"/>
            <a:chOff x="3831558" y="2783419"/>
            <a:chExt cx="531129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1558" y="2783419"/>
              <a:ext cx="531129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6178" y="267978"/>
            <a:ext cx="5876358" cy="6482815"/>
            <a:chOff x="9606178" y="267978"/>
            <a:chExt cx="5876358" cy="64828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6178" y="267978"/>
              <a:ext cx="5876358" cy="6482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6750792"/>
            <a:ext cx="9142857" cy="2327607"/>
            <a:chOff x="9142857" y="6750792"/>
            <a:chExt cx="9142857" cy="23276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750792"/>
              <a:ext cx="9142857" cy="2327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319920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1503086"/>
            <a:ext cx="6171429" cy="2612839"/>
            <a:chOff x="193061" y="1503086"/>
            <a:chExt cx="6171429" cy="26128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1503086"/>
              <a:ext cx="6171429" cy="26128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061" y="5992278"/>
            <a:ext cx="6171429" cy="3478442"/>
            <a:chOff x="193061" y="5992278"/>
            <a:chExt cx="6171429" cy="3478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061" y="5992278"/>
              <a:ext cx="6171429" cy="3478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9073" y="483781"/>
            <a:ext cx="8010393" cy="3632144"/>
            <a:chOff x="8559073" y="483781"/>
            <a:chExt cx="8010393" cy="3632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9073" y="483781"/>
              <a:ext cx="8010393" cy="3632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9073" y="4115925"/>
            <a:ext cx="8010393" cy="3687457"/>
            <a:chOff x="8559073" y="4115925"/>
            <a:chExt cx="8010393" cy="36874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9073" y="4115925"/>
              <a:ext cx="8010393" cy="36874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9073" y="7849714"/>
            <a:ext cx="6171429" cy="2193460"/>
            <a:chOff x="8559073" y="7849714"/>
            <a:chExt cx="6171429" cy="21934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9073" y="7849714"/>
              <a:ext cx="6171429" cy="2193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867215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4321283"/>
            <a:ext cx="7757196" cy="4475305"/>
            <a:chOff x="193061" y="4321283"/>
            <a:chExt cx="7757196" cy="44753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4321283"/>
              <a:ext cx="7757196" cy="44753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98069" y="4692286"/>
            <a:ext cx="7736011" cy="3733299"/>
            <a:chOff x="9498069" y="4692286"/>
            <a:chExt cx="7736011" cy="37332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8069" y="4692286"/>
              <a:ext cx="7736011" cy="3733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061" y="483781"/>
            <a:ext cx="7775800" cy="3610845"/>
            <a:chOff x="193061" y="483781"/>
            <a:chExt cx="7775800" cy="36108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061" y="483781"/>
              <a:ext cx="7775800" cy="36108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41793" y="1747533"/>
            <a:ext cx="7797058" cy="11530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3061" y="8834121"/>
            <a:ext cx="9305009" cy="1281709"/>
            <a:chOff x="193061" y="8834121"/>
            <a:chExt cx="9305009" cy="12817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61" y="8834121"/>
              <a:ext cx="9305009" cy="1281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98069" y="2868452"/>
            <a:ext cx="6171429" cy="1452831"/>
            <a:chOff x="9498069" y="2868452"/>
            <a:chExt cx="6171429" cy="14528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8069" y="2868452"/>
              <a:ext cx="6171429" cy="1452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01055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18" y="2140630"/>
            <a:ext cx="8736078" cy="4596456"/>
            <a:chOff x="135918" y="2140630"/>
            <a:chExt cx="8736078" cy="45964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18" y="2140630"/>
              <a:ext cx="8736078" cy="4596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0000" y="2140630"/>
            <a:ext cx="9142857" cy="4581012"/>
            <a:chOff x="9000000" y="2140630"/>
            <a:chExt cx="9142857" cy="4581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0000" y="2140630"/>
              <a:ext cx="9142857" cy="4581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58301" y="574711"/>
            <a:ext cx="2782089" cy="1565919"/>
            <a:chOff x="3158301" y="574711"/>
            <a:chExt cx="2782089" cy="15659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8301" y="574711"/>
              <a:ext cx="2782089" cy="1565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5783" y="483781"/>
            <a:ext cx="1671290" cy="1671290"/>
            <a:chOff x="12735783" y="483781"/>
            <a:chExt cx="1671290" cy="16712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5783" y="483781"/>
              <a:ext cx="1671290" cy="1671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513453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3171" y="483781"/>
            <a:ext cx="16979373" cy="9476612"/>
            <a:chOff x="653171" y="483781"/>
            <a:chExt cx="16979373" cy="94766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171" y="483781"/>
              <a:ext cx="16979373" cy="9476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683339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3061" y="688398"/>
            <a:ext cx="17836480" cy="9308413"/>
            <a:chOff x="193061" y="688398"/>
            <a:chExt cx="17836480" cy="93084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061" y="688398"/>
              <a:ext cx="17836480" cy="9308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683339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7595" y="483781"/>
            <a:ext cx="17306189" cy="9522640"/>
            <a:chOff x="477595" y="483781"/>
            <a:chExt cx="17306189" cy="95226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595" y="483781"/>
              <a:ext cx="17306189" cy="9522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18695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5012" y="483781"/>
            <a:ext cx="17615691" cy="9606025"/>
            <a:chOff x="335012" y="483781"/>
            <a:chExt cx="17615691" cy="96060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012" y="483781"/>
              <a:ext cx="17615691" cy="9606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071129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085" y="890365"/>
            <a:ext cx="18045543" cy="8752089"/>
            <a:chOff x="120085" y="890365"/>
            <a:chExt cx="18045543" cy="87520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85" y="890365"/>
              <a:ext cx="18045543" cy="8752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822815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223649"/>
            <a:ext cx="18301158" cy="8212645"/>
            <a:chOff x="0" y="1223649"/>
            <a:chExt cx="18301158" cy="82126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23649"/>
              <a:ext cx="18301158" cy="8212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8990" y="3367276"/>
            <a:ext cx="2947035" cy="2947035"/>
            <a:chOff x="4308990" y="3367276"/>
            <a:chExt cx="2947035" cy="29470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8990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2032" y="3530318"/>
            <a:ext cx="2620951" cy="2620951"/>
            <a:chOff x="4472032" y="3530318"/>
            <a:chExt cx="2620951" cy="26209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2032" y="353031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48371" y="3304762"/>
            <a:ext cx="2947035" cy="2947035"/>
            <a:chOff x="11148371" y="3304762"/>
            <a:chExt cx="2947035" cy="29470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8371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02726" y="1133326"/>
            <a:ext cx="6028629" cy="11205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05492" y="3472038"/>
            <a:ext cx="2620951" cy="2620951"/>
            <a:chOff x="11305492" y="3472038"/>
            <a:chExt cx="2620951" cy="26209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5492" y="347203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15812" y="4255066"/>
            <a:ext cx="2733392" cy="1171454"/>
            <a:chOff x="4415812" y="4255066"/>
            <a:chExt cx="2733392" cy="11714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5812" y="4255066"/>
              <a:ext cx="2733392" cy="11714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28334" y="4433652"/>
            <a:ext cx="2387108" cy="603798"/>
            <a:chOff x="11428334" y="4433652"/>
            <a:chExt cx="2387108" cy="6037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8334" y="4433652"/>
              <a:ext cx="2387108" cy="603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319434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6648" y="715131"/>
            <a:ext cx="17912418" cy="8855452"/>
            <a:chOff x="186648" y="715131"/>
            <a:chExt cx="17912418" cy="88554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48" y="715131"/>
              <a:ext cx="17912418" cy="8855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57474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8680" y="483781"/>
            <a:ext cx="17708355" cy="9540168"/>
            <a:chOff x="288680" y="483781"/>
            <a:chExt cx="17708355" cy="95401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680" y="483781"/>
              <a:ext cx="17708355" cy="9540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3761758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0263" y="483781"/>
            <a:ext cx="15685189" cy="9560719"/>
            <a:chOff x="1300263" y="483781"/>
            <a:chExt cx="15685189" cy="95607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0263" y="483781"/>
              <a:ext cx="15685189" cy="9560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48" y="6461"/>
            <a:ext cx="4010072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5143" y="1052848"/>
            <a:ext cx="17855429" cy="8180018"/>
            <a:chOff x="215143" y="1052848"/>
            <a:chExt cx="17855429" cy="81800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143" y="1052848"/>
              <a:ext cx="17855429" cy="8180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075" y="59270"/>
            <a:ext cx="4209572" cy="18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91144" y="3784695"/>
            <a:ext cx="2389798" cy="3076169"/>
            <a:chOff x="2691144" y="3784695"/>
            <a:chExt cx="2389798" cy="3076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144" y="3784695"/>
              <a:ext cx="2389798" cy="3076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86069" y="3784695"/>
            <a:ext cx="2389798" cy="3076169"/>
            <a:chOff x="5486069" y="3784695"/>
            <a:chExt cx="2389798" cy="30761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069" y="3784695"/>
              <a:ext cx="2389798" cy="3076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80994" y="3784695"/>
            <a:ext cx="2389798" cy="3076169"/>
            <a:chOff x="8280994" y="3784695"/>
            <a:chExt cx="2389798" cy="30761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0994" y="3784695"/>
              <a:ext cx="2389798" cy="3076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68534" y="3368662"/>
            <a:ext cx="1824869" cy="1868657"/>
            <a:chOff x="5768534" y="3368662"/>
            <a:chExt cx="1824869" cy="18686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8534" y="3368662"/>
              <a:ext cx="1824869" cy="18686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73608" y="3368662"/>
            <a:ext cx="1824869" cy="1868657"/>
            <a:chOff x="2973608" y="3368662"/>
            <a:chExt cx="1824869" cy="18686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3608" y="3368662"/>
              <a:ext cx="1824869" cy="18686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63459" y="3368662"/>
            <a:ext cx="1824869" cy="1868657"/>
            <a:chOff x="8563459" y="3368662"/>
            <a:chExt cx="1824869" cy="18686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3459" y="3368662"/>
              <a:ext cx="1824869" cy="18686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75920" y="3784695"/>
            <a:ext cx="2389798" cy="3076169"/>
            <a:chOff x="11075920" y="3784695"/>
            <a:chExt cx="2389798" cy="30761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5920" y="3784695"/>
              <a:ext cx="2389798" cy="30761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58384" y="3368662"/>
            <a:ext cx="1824869" cy="1868657"/>
            <a:chOff x="11358384" y="3368662"/>
            <a:chExt cx="1824869" cy="18686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58384" y="3368662"/>
              <a:ext cx="1824869" cy="18686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22678" y="3914662"/>
            <a:ext cx="968862" cy="4363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07429" y="3914662"/>
            <a:ext cx="972509" cy="4449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84397" y="5357559"/>
            <a:ext cx="2245488" cy="12472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17604" y="3914662"/>
            <a:ext cx="972510" cy="4449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12493" y="3914662"/>
            <a:ext cx="972509" cy="4449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79330" y="5373026"/>
            <a:ext cx="2245440" cy="12472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74254" y="5413673"/>
            <a:ext cx="2258278" cy="101384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84626" y="5357559"/>
            <a:ext cx="2256478" cy="12472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908880" y="3791389"/>
            <a:ext cx="2428248" cy="3125663"/>
            <a:chOff x="13908880" y="3791389"/>
            <a:chExt cx="2428248" cy="312566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908880" y="3791389"/>
              <a:ext cx="2428248" cy="31256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95889" y="3368662"/>
            <a:ext cx="1854230" cy="1898723"/>
            <a:chOff x="14195889" y="3368662"/>
            <a:chExt cx="1854230" cy="18987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95889" y="3368662"/>
              <a:ext cx="1854230" cy="189872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52129" y="3923446"/>
            <a:ext cx="988279" cy="44833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49969" y="5344036"/>
            <a:ext cx="2278015" cy="126735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0758" y="3411675"/>
            <a:ext cx="5171229" cy="1699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7901" y="5095238"/>
            <a:ext cx="1224229" cy="47619"/>
            <a:chOff x="1207901" y="5095238"/>
            <a:chExt cx="1224229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07901" y="5095238"/>
              <a:ext cx="1224229" cy="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235" y="5274647"/>
            <a:ext cx="4018691" cy="7872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3616" y="2916724"/>
            <a:ext cx="4885072" cy="613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8990" y="3367276"/>
            <a:ext cx="2947035" cy="2947035"/>
            <a:chOff x="4308990" y="3367276"/>
            <a:chExt cx="2947035" cy="29470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8990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2032" y="3530318"/>
            <a:ext cx="2620951" cy="2620951"/>
            <a:chOff x="4472032" y="3530318"/>
            <a:chExt cx="2620951" cy="26209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2032" y="353031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48371" y="3304762"/>
            <a:ext cx="2947035" cy="2947035"/>
            <a:chOff x="11148371" y="3304762"/>
            <a:chExt cx="2947035" cy="29470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8371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02726" y="1133326"/>
            <a:ext cx="6435686" cy="11996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05492" y="3472038"/>
            <a:ext cx="2620951" cy="2620951"/>
            <a:chOff x="11305492" y="3472038"/>
            <a:chExt cx="2620951" cy="26209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5492" y="347203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31094" y="3377233"/>
            <a:ext cx="3902827" cy="2927120"/>
            <a:chOff x="3831094" y="3377233"/>
            <a:chExt cx="3902827" cy="29271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1094" y="3377233"/>
              <a:ext cx="3902827" cy="29271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95751" y="3766474"/>
            <a:ext cx="1852275" cy="2148639"/>
            <a:chOff x="11695751" y="3766474"/>
            <a:chExt cx="1852275" cy="21486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95751" y="3766474"/>
              <a:ext cx="1852275" cy="2148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8092" y="3304762"/>
            <a:ext cx="2947035" cy="2947035"/>
            <a:chOff x="2198092" y="3304762"/>
            <a:chExt cx="2947035" cy="2947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8092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61134" y="3467804"/>
            <a:ext cx="2620951" cy="2620951"/>
            <a:chOff x="2361134" y="3467804"/>
            <a:chExt cx="2620951" cy="26209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1134" y="3467804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43808" y="3304762"/>
            <a:ext cx="2947035" cy="2947035"/>
            <a:chOff x="5843808" y="3304762"/>
            <a:chExt cx="2947035" cy="29470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3808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6851" y="3471533"/>
            <a:ext cx="2620951" cy="2620951"/>
            <a:chOff x="6006851" y="3471533"/>
            <a:chExt cx="2620951" cy="26209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6851" y="3471533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89525" y="3304762"/>
            <a:ext cx="2947035" cy="2947035"/>
            <a:chOff x="9489525" y="3304762"/>
            <a:chExt cx="2947035" cy="29470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9525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2567" y="3471533"/>
            <a:ext cx="2620951" cy="2620951"/>
            <a:chOff x="9652567" y="3471533"/>
            <a:chExt cx="2620951" cy="26209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567" y="3471533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35241" y="3304762"/>
            <a:ext cx="2947035" cy="2947035"/>
            <a:chOff x="13135241" y="3304762"/>
            <a:chExt cx="2947035" cy="29470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35241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98283" y="3471533"/>
            <a:ext cx="2620951" cy="2620951"/>
            <a:chOff x="13298283" y="3471533"/>
            <a:chExt cx="2620951" cy="26209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98283" y="3471533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02726" y="1133326"/>
            <a:ext cx="5241429" cy="11379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99637" y="3921128"/>
            <a:ext cx="877335" cy="919665"/>
            <a:chOff x="2599637" y="3921128"/>
            <a:chExt cx="877335" cy="9196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9637" y="3921128"/>
              <a:ext cx="877335" cy="9196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09531" y="3921128"/>
            <a:ext cx="984621" cy="984621"/>
            <a:chOff x="3809531" y="3921128"/>
            <a:chExt cx="984621" cy="9846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9531" y="3921128"/>
              <a:ext cx="984621" cy="9846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92563" y="5009905"/>
            <a:ext cx="1358094" cy="850167"/>
            <a:chOff x="2992563" y="5009905"/>
            <a:chExt cx="1358094" cy="8501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92563" y="5009905"/>
              <a:ext cx="1358094" cy="8501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75884" y="4059049"/>
            <a:ext cx="1482884" cy="1390204"/>
            <a:chOff x="6575884" y="4059049"/>
            <a:chExt cx="1482884" cy="139020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75884" y="4059049"/>
              <a:ext cx="1482884" cy="13902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980327" y="3979401"/>
            <a:ext cx="1966266" cy="1566869"/>
            <a:chOff x="9980327" y="3979401"/>
            <a:chExt cx="1966266" cy="156686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80327" y="3979401"/>
              <a:ext cx="1966266" cy="15668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766393" y="3903556"/>
            <a:ext cx="1715620" cy="1718981"/>
            <a:chOff x="13766393" y="3903556"/>
            <a:chExt cx="1715620" cy="171898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66393" y="3903556"/>
              <a:ext cx="1715620" cy="171898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0635" y="3367276"/>
            <a:ext cx="2947035" cy="2947035"/>
            <a:chOff x="3320635" y="3367276"/>
            <a:chExt cx="2947035" cy="2947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0635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3677" y="3545762"/>
            <a:ext cx="2620951" cy="2620951"/>
            <a:chOff x="3483677" y="3545762"/>
            <a:chExt cx="2620951" cy="26209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3677" y="3545762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69340" y="3304762"/>
            <a:ext cx="2947035" cy="2947035"/>
            <a:chOff x="7669340" y="3304762"/>
            <a:chExt cx="2947035" cy="29470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9340" y="3304762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32382" y="3467804"/>
            <a:ext cx="2620951" cy="2620951"/>
            <a:chOff x="7832382" y="3467804"/>
            <a:chExt cx="2620951" cy="26209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2382" y="3467804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08347" y="3367276"/>
            <a:ext cx="2947035" cy="2947035"/>
            <a:chOff x="12108347" y="3367276"/>
            <a:chExt cx="2947035" cy="29470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08347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71389" y="3530318"/>
            <a:ext cx="2620951" cy="2620951"/>
            <a:chOff x="12271389" y="3530318"/>
            <a:chExt cx="2620951" cy="26209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71389" y="353031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02726" y="1133326"/>
            <a:ext cx="6472286" cy="11996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11770" y="3792911"/>
            <a:ext cx="1970737" cy="1970737"/>
            <a:chOff x="3811770" y="3792911"/>
            <a:chExt cx="1970737" cy="19707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1770" y="3792911"/>
              <a:ext cx="1970737" cy="19707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69340" y="3995320"/>
            <a:ext cx="2782089" cy="1565919"/>
            <a:chOff x="7669340" y="3995320"/>
            <a:chExt cx="2782089" cy="15659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69340" y="3995320"/>
              <a:ext cx="2782089" cy="15659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48299" y="4331757"/>
            <a:ext cx="2343321" cy="733881"/>
            <a:chOff x="12448299" y="4331757"/>
            <a:chExt cx="2343321" cy="7338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8299" y="4331757"/>
              <a:ext cx="2343321" cy="7338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60108" y="3530318"/>
            <a:ext cx="2947035" cy="2947035"/>
            <a:chOff x="3660108" y="3530318"/>
            <a:chExt cx="2947035" cy="2947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0108" y="3530318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3150" y="3693360"/>
            <a:ext cx="2620951" cy="2620951"/>
            <a:chOff x="3823150" y="3693360"/>
            <a:chExt cx="2620951" cy="26209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3150" y="3693360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78571" y="3367276"/>
            <a:ext cx="2947035" cy="2947035"/>
            <a:chOff x="11678571" y="3367276"/>
            <a:chExt cx="2947035" cy="29470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8571" y="3367276"/>
              <a:ext cx="2947035" cy="2947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41613" y="3530318"/>
            <a:ext cx="2620951" cy="2620951"/>
            <a:chOff x="11841613" y="3530318"/>
            <a:chExt cx="2620951" cy="26209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1613" y="3530318"/>
              <a:ext cx="2620951" cy="26209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07143" y="2313220"/>
            <a:ext cx="5071429" cy="221057"/>
            <a:chOff x="6607143" y="2313220"/>
            <a:chExt cx="5071429" cy="2210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7143" y="2313220"/>
              <a:ext cx="5071429" cy="2210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02726" y="1133326"/>
            <a:ext cx="6178391" cy="11996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1556" y="330785"/>
            <a:ext cx="1621558" cy="6144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032579" y="4427115"/>
            <a:ext cx="2202093" cy="1195422"/>
            <a:chOff x="4032579" y="4427115"/>
            <a:chExt cx="2202093" cy="11954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32579" y="4427115"/>
              <a:ext cx="2202093" cy="11954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78079" y="3820484"/>
            <a:ext cx="2148020" cy="2040619"/>
            <a:chOff x="12078079" y="3820484"/>
            <a:chExt cx="2148020" cy="2040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8079" y="3820484"/>
              <a:ext cx="2148020" cy="2040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2022-12-16T13:47:40Z</dcterms:created>
  <dcterms:modified xsi:type="dcterms:W3CDTF">2022-12-16T13:47:40Z</dcterms:modified>
</cp:coreProperties>
</file>